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59" r:id="rId4"/>
    <p:sldId id="260" r:id="rId5"/>
    <p:sldId id="261" r:id="rId6"/>
    <p:sldId id="262" r:id="rId7"/>
    <p:sldId id="266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63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65EF-831B-483C-8F92-7AF378F8F218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2093-151C-471B-86DC-FC9AD5C04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5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A225A-B432-4EB7-BD26-27E51ECAA5B1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88DCC-0D81-44F7-A7A3-D98494380B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57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添加物理史、拓展应用等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99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93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48037"/>
            <a:ext cx="4114800" cy="365125"/>
          </a:xfrm>
        </p:spPr>
        <p:txBody>
          <a:bodyPr vert="horz" lIns="91440" tIns="45720" rIns="91440" bIns="45720" rtlCol="0" anchor="ctr"/>
          <a:lstStyle>
            <a:lvl1pPr algn="ctr">
              <a:defRPr lang="en-US" altLang="zh-CN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1524000" y="3534224"/>
            <a:ext cx="9144000" cy="678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294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103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65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zh-CN" altLang="en-US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151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>
                <a:solidFill>
                  <a:srgbClr val="0070C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/>
              <a:t>西北农林科技大学    物理实验教学示范中心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33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/>
          <a:lstStyle>
            <a:lvl1pPr>
              <a:defRPr lang="zh-CN" altLang="en-US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/>
              <a:t>西北农林科技大学    物理实验教学示范中心</a:t>
            </a:r>
          </a:p>
        </p:txBody>
      </p:sp>
    </p:spTree>
    <p:extLst>
      <p:ext uri="{BB962C8B-B14F-4D97-AF65-F5344CB8AC3E}">
        <p14:creationId xmlns:p14="http://schemas.microsoft.com/office/powerpoint/2010/main" val="6636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1" name="右箭头 10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04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54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5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sz="28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sz="2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14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6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altLang="en-US" sz="1800" kern="12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 dirty="0"/>
              <a:t>西北农林科技大学              物理实验教学示范中心</a:t>
            </a: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667" y="81098"/>
            <a:ext cx="3233783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华文仿宋" panose="0201060004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电源特性的研究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b="1" dirty="0"/>
          </a:p>
          <a:p>
            <a:r>
              <a:rPr lang="zh-CN" altLang="en-US" b="1" dirty="0"/>
              <a:t>物理实验教学示范中心 </a:t>
            </a:r>
          </a:p>
        </p:txBody>
      </p:sp>
    </p:spTree>
    <p:extLst>
      <p:ext uri="{BB962C8B-B14F-4D97-AF65-F5344CB8AC3E}">
        <p14:creationId xmlns:p14="http://schemas.microsoft.com/office/powerpoint/2010/main" val="159801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一、实验简介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/>
              <a:t>        电源的外特性表征电源向外提供电能时，输出电压随输出电流的变化关系。理想的恒压电源即内电阻为零的电源，它向外提供恒定的、不因负载变化而变化的电压。实际电源都有一定的内阻，它向外提供的电压会受负载的影响，输出电压与电动势之间有一差值。电源输出电压随输出电流的变化越小，电源外特性越好。</a:t>
            </a:r>
          </a:p>
        </p:txBody>
      </p:sp>
    </p:spTree>
    <p:extLst>
      <p:ext uri="{BB962C8B-B14F-4D97-AF65-F5344CB8AC3E}">
        <p14:creationId xmlns:p14="http://schemas.microsoft.com/office/powerpoint/2010/main" val="296546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二、实验目的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>
          <a:xfrm>
            <a:off x="845127" y="2248521"/>
            <a:ext cx="10515600" cy="26232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掌握线性拟合的数据处理方法。测定电源电动势及内阻。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测绘电源的外特性曲线，比较三种电源外特性的优劣。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433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三、实验仪器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1.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chemeClr val="tx1"/>
                </a:solidFill>
              </a:rPr>
              <a:t>1</a:t>
            </a:r>
            <a:r>
              <a:rPr lang="zh-CN" altLang="en-US" dirty="0">
                <a:solidFill>
                  <a:schemeClr val="tx1"/>
                </a:solidFill>
              </a:rPr>
              <a:t>＃、</a:t>
            </a:r>
            <a:r>
              <a:rPr lang="en-US" altLang="zh-CN" dirty="0">
                <a:solidFill>
                  <a:schemeClr val="tx1"/>
                </a:solidFill>
              </a:rPr>
              <a:t>5</a:t>
            </a:r>
            <a:r>
              <a:rPr lang="zh-CN" altLang="en-US" dirty="0">
                <a:solidFill>
                  <a:schemeClr val="tx1"/>
                </a:solidFill>
              </a:rPr>
              <a:t>＃干电池各一节，</a:t>
            </a:r>
            <a:r>
              <a:rPr lang="en-US" altLang="zh-CN" dirty="0">
                <a:solidFill>
                  <a:schemeClr val="tx1"/>
                </a:solidFill>
              </a:rPr>
              <a:t>0</a:t>
            </a:r>
            <a:r>
              <a:rPr lang="zh-CN" altLang="en-US" dirty="0">
                <a:solidFill>
                  <a:schemeClr val="tx1"/>
                </a:solidFill>
              </a:rPr>
              <a:t>～</a:t>
            </a:r>
            <a:r>
              <a:rPr lang="en-US" altLang="zh-CN" dirty="0">
                <a:solidFill>
                  <a:schemeClr val="tx1"/>
                </a:solidFill>
              </a:rPr>
              <a:t>10V</a:t>
            </a:r>
            <a:r>
              <a:rPr lang="zh-CN" altLang="en-US" dirty="0">
                <a:solidFill>
                  <a:schemeClr val="tx1"/>
                </a:solidFill>
              </a:rPr>
              <a:t>直流稳压电源。</a:t>
            </a:r>
            <a:endParaRPr lang="en-US" altLang="zh-CN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2.</a:t>
            </a:r>
            <a:r>
              <a:rPr lang="zh-CN" altLang="en-US" dirty="0">
                <a:solidFill>
                  <a:schemeClr val="tx1"/>
                </a:solidFill>
              </a:rPr>
              <a:t>电压表</a:t>
            </a:r>
            <a:r>
              <a:rPr lang="en-US" altLang="zh-CN" dirty="0">
                <a:solidFill>
                  <a:schemeClr val="tx1"/>
                </a:solidFill>
              </a:rPr>
              <a:t>(0</a:t>
            </a:r>
            <a:r>
              <a:rPr lang="zh-CN" altLang="en-US" dirty="0">
                <a:solidFill>
                  <a:schemeClr val="tx1"/>
                </a:solidFill>
              </a:rPr>
              <a:t>～</a:t>
            </a:r>
            <a:r>
              <a:rPr lang="en-US" altLang="zh-CN" dirty="0">
                <a:solidFill>
                  <a:schemeClr val="tx1"/>
                </a:solidFill>
              </a:rPr>
              <a:t>5V)</a:t>
            </a:r>
            <a:r>
              <a:rPr lang="zh-CN" altLang="en-US" dirty="0">
                <a:solidFill>
                  <a:schemeClr val="tx1"/>
                </a:solidFill>
              </a:rPr>
              <a:t>，电流表</a:t>
            </a:r>
            <a:r>
              <a:rPr lang="en-US" altLang="zh-CN" dirty="0">
                <a:solidFill>
                  <a:schemeClr val="tx1"/>
                </a:solidFill>
              </a:rPr>
              <a:t>(0</a:t>
            </a:r>
            <a:r>
              <a:rPr lang="zh-CN" altLang="en-US" dirty="0">
                <a:solidFill>
                  <a:schemeClr val="tx1"/>
                </a:solidFill>
              </a:rPr>
              <a:t>～</a:t>
            </a:r>
            <a:r>
              <a:rPr lang="en-US" altLang="zh-CN" dirty="0">
                <a:solidFill>
                  <a:schemeClr val="tx1"/>
                </a:solidFill>
              </a:rPr>
              <a:t>500mA)</a:t>
            </a:r>
            <a:r>
              <a:rPr lang="zh-CN" altLang="en-US" dirty="0">
                <a:solidFill>
                  <a:schemeClr val="tx1"/>
                </a:solidFill>
              </a:rPr>
              <a:t>，滑线变阻器</a:t>
            </a:r>
            <a:r>
              <a:rPr lang="en-US" altLang="zh-CN" dirty="0">
                <a:solidFill>
                  <a:schemeClr val="tx1"/>
                </a:solidFill>
              </a:rPr>
              <a:t>(100Ω</a:t>
            </a:r>
            <a:r>
              <a:rPr lang="zh-CN" altLang="en-US" dirty="0">
                <a:solidFill>
                  <a:schemeClr val="tx1"/>
                </a:solidFill>
              </a:rPr>
              <a:t>，</a:t>
            </a:r>
            <a:r>
              <a:rPr lang="en-US" altLang="zh-CN" dirty="0">
                <a:solidFill>
                  <a:schemeClr val="tx1"/>
                </a:solidFill>
              </a:rPr>
              <a:t>3A ) ,</a:t>
            </a:r>
            <a:r>
              <a:rPr lang="zh-CN" altLang="en-US" dirty="0">
                <a:solidFill>
                  <a:schemeClr val="tx1"/>
                </a:solidFill>
              </a:rPr>
              <a:t>电阻</a:t>
            </a:r>
            <a:r>
              <a:rPr lang="en-US" altLang="zh-CN" dirty="0">
                <a:solidFill>
                  <a:schemeClr val="tx1"/>
                </a:solidFill>
              </a:rPr>
              <a:t>(10Ω)</a:t>
            </a:r>
            <a:r>
              <a:rPr lang="zh-CN" altLang="en-US" dirty="0">
                <a:solidFill>
                  <a:schemeClr val="tx1"/>
                </a:solidFill>
              </a:rPr>
              <a:t>。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3.</a:t>
            </a:r>
            <a:r>
              <a:rPr lang="zh-CN" altLang="en-US" dirty="0">
                <a:solidFill>
                  <a:schemeClr val="tx1"/>
                </a:solidFill>
              </a:rPr>
              <a:t>导线及开关。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000" y="3966468"/>
            <a:ext cx="396875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794" y="3785369"/>
            <a:ext cx="938212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728" y="3529782"/>
            <a:ext cx="2663825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509" y="5131693"/>
            <a:ext cx="1227214" cy="123080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723" y="5024877"/>
            <a:ext cx="1354915" cy="133761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427" y="5254665"/>
            <a:ext cx="1690708" cy="11078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476" y="5554703"/>
            <a:ext cx="1306011" cy="80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4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dirty="0"/>
              <a:t>1. </a:t>
            </a:r>
            <a:r>
              <a:rPr lang="zh-CN" altLang="en-US" sz="1800" dirty="0">
                <a:solidFill>
                  <a:schemeClr val="tx1"/>
                </a:solidFill>
              </a:rPr>
              <a:t>右图中电源电动势</a:t>
            </a:r>
            <a:r>
              <a:rPr lang="en-US" altLang="zh-CN" sz="1800" i="1" dirty="0">
                <a:solidFill>
                  <a:schemeClr val="tx1"/>
                </a:solidFill>
              </a:rPr>
              <a:t>ε</a:t>
            </a:r>
            <a:r>
              <a:rPr lang="zh-CN" altLang="en-US" sz="1800" dirty="0">
                <a:solidFill>
                  <a:schemeClr val="tx1"/>
                </a:solidFill>
              </a:rPr>
              <a:t>，内阻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。当电键</a:t>
            </a:r>
            <a:r>
              <a:rPr lang="en-US" altLang="zh-CN" sz="1800" dirty="0">
                <a:solidFill>
                  <a:schemeClr val="tx1"/>
                </a:solidFill>
              </a:rPr>
              <a:t>K</a:t>
            </a:r>
            <a:r>
              <a:rPr lang="zh-CN" altLang="en-US" sz="1800" dirty="0">
                <a:solidFill>
                  <a:schemeClr val="tx1"/>
                </a:solidFill>
              </a:rPr>
              <a:t>接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通时 ，电路中的电流及负载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zh-CN" altLang="en-US" sz="1800" dirty="0">
                <a:solidFill>
                  <a:schemeClr val="tx1"/>
                </a:solidFill>
              </a:rPr>
              <a:t>两端的电压分别为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可见，电源内阻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 </a:t>
            </a:r>
            <a:r>
              <a:rPr lang="zh-CN" altLang="en-US" sz="1800" dirty="0">
                <a:solidFill>
                  <a:schemeClr val="tx1"/>
                </a:solidFill>
              </a:rPr>
              <a:t>直接影响外电路的供电特性。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dirty="0"/>
              <a:t>2.</a:t>
            </a:r>
            <a:r>
              <a:rPr lang="zh-CN" altLang="en-US" sz="1800" dirty="0"/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做出电源的</a:t>
            </a:r>
            <a:r>
              <a:rPr lang="en-US" altLang="zh-CN" sz="1800" i="1" dirty="0">
                <a:solidFill>
                  <a:schemeClr val="tx1"/>
                </a:solidFill>
              </a:rPr>
              <a:t>U</a:t>
            </a:r>
            <a:r>
              <a:rPr lang="en-US" altLang="zh-CN" sz="1800" dirty="0">
                <a:solidFill>
                  <a:schemeClr val="tx1"/>
                </a:solidFill>
              </a:rPr>
              <a:t> - </a:t>
            </a:r>
            <a:r>
              <a:rPr lang="en-US" altLang="zh-CN" sz="1800" i="1" dirty="0">
                <a:solidFill>
                  <a:schemeClr val="tx1"/>
                </a:solidFill>
              </a:rPr>
              <a:t>I</a:t>
            </a:r>
            <a:r>
              <a:rPr lang="zh-CN" altLang="en-US" sz="1800" dirty="0">
                <a:solidFill>
                  <a:schemeClr val="tx1"/>
                </a:solidFill>
              </a:rPr>
              <a:t>曲线可直观地显示出电源特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性优劣。</a:t>
            </a:r>
            <a:r>
              <a:rPr lang="zh-CN" altLang="en-US" sz="1800" dirty="0" smtClean="0">
                <a:solidFill>
                  <a:schemeClr val="tx1"/>
                </a:solidFill>
              </a:rPr>
              <a:t>如右图所</a:t>
            </a:r>
            <a:r>
              <a:rPr lang="zh-CN" altLang="en-US" sz="1800" dirty="0">
                <a:solidFill>
                  <a:schemeClr val="tx1"/>
                </a:solidFill>
              </a:rPr>
              <a:t>示，理想电源内阻为零，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1800" i="1" dirty="0">
                <a:solidFill>
                  <a:schemeClr val="tx1"/>
                </a:solidFill>
              </a:rPr>
              <a:t>U</a:t>
            </a:r>
            <a:r>
              <a:rPr lang="en-US" altLang="zh-CN" sz="1800" dirty="0">
                <a:solidFill>
                  <a:schemeClr val="tx1"/>
                </a:solidFill>
              </a:rPr>
              <a:t> – </a:t>
            </a:r>
            <a:r>
              <a:rPr lang="en-US" altLang="zh-CN" sz="1800" i="1" dirty="0">
                <a:solidFill>
                  <a:schemeClr val="tx1"/>
                </a:solidFill>
              </a:rPr>
              <a:t>I</a:t>
            </a:r>
            <a:r>
              <a:rPr lang="zh-CN" altLang="en-US" sz="1800" dirty="0">
                <a:solidFill>
                  <a:schemeClr val="tx1"/>
                </a:solidFill>
              </a:rPr>
              <a:t>曲线为水平直线，特性最好，镍铬蓄电次之，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而普通锌锰电池则较差。</a:t>
            </a:r>
            <a:r>
              <a:rPr lang="en-US" altLang="zh-CN" sz="1800" dirty="0">
                <a:solidFill>
                  <a:schemeClr val="tx1"/>
                </a:solidFill>
              </a:rPr>
              <a:t>    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830" y="2569674"/>
            <a:ext cx="1503422" cy="1228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02"/>
          <a:stretch/>
        </p:blipFill>
        <p:spPr bwMode="auto">
          <a:xfrm>
            <a:off x="8497765" y="1785450"/>
            <a:ext cx="2249488" cy="16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272" y="3779349"/>
            <a:ext cx="230505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775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9429" y="1828800"/>
            <a:ext cx="6011056" cy="44820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>
                <a:solidFill>
                  <a:schemeClr val="tx1"/>
                </a:solidFill>
              </a:rPr>
              <a:t>按右图连接线路，为防止短路，将一</a:t>
            </a:r>
            <a:r>
              <a:rPr lang="en-US" altLang="zh-CN" dirty="0">
                <a:solidFill>
                  <a:schemeClr val="tx1"/>
                </a:solidFill>
              </a:rPr>
              <a:t>10Ω</a:t>
            </a:r>
            <a:r>
              <a:rPr lang="zh-CN" altLang="en-US" dirty="0">
                <a:solidFill>
                  <a:schemeClr val="tx1"/>
                </a:solidFill>
              </a:rPr>
              <a:t>的电阻与滑线变阻器串联。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>
                <a:solidFill>
                  <a:schemeClr val="tx1"/>
                </a:solidFill>
              </a:rPr>
              <a:t>取一节</a:t>
            </a:r>
            <a:r>
              <a:rPr lang="en-US" altLang="zh-CN" dirty="0">
                <a:solidFill>
                  <a:schemeClr val="tx1"/>
                </a:solidFill>
              </a:rPr>
              <a:t>1﹟</a:t>
            </a:r>
            <a:r>
              <a:rPr lang="zh-CN" altLang="en-US" dirty="0">
                <a:solidFill>
                  <a:schemeClr val="tx1"/>
                </a:solidFill>
              </a:rPr>
              <a:t>电池作电源，调节</a:t>
            </a:r>
            <a:r>
              <a:rPr lang="en-US" altLang="zh-CN" i="1" dirty="0">
                <a:solidFill>
                  <a:schemeClr val="tx1"/>
                </a:solidFill>
              </a:rPr>
              <a:t>R</a:t>
            </a:r>
            <a:r>
              <a:rPr lang="zh-CN" altLang="en-US" dirty="0">
                <a:solidFill>
                  <a:schemeClr val="tx1"/>
                </a:solidFill>
              </a:rPr>
              <a:t>的大小，使电路电流在</a:t>
            </a:r>
            <a:r>
              <a:rPr lang="en-US" altLang="zh-CN" dirty="0">
                <a:solidFill>
                  <a:schemeClr val="tx1"/>
                </a:solidFill>
              </a:rPr>
              <a:t>20</a:t>
            </a:r>
            <a:r>
              <a:rPr lang="zh-CN" altLang="en-US" dirty="0">
                <a:solidFill>
                  <a:schemeClr val="tx1"/>
                </a:solidFill>
              </a:rPr>
              <a:t>～</a:t>
            </a:r>
            <a:r>
              <a:rPr lang="en-US" altLang="zh-CN" dirty="0">
                <a:solidFill>
                  <a:schemeClr val="tx1"/>
                </a:solidFill>
              </a:rPr>
              <a:t>100mA</a:t>
            </a:r>
            <a:r>
              <a:rPr lang="zh-CN" altLang="en-US" dirty="0">
                <a:solidFill>
                  <a:schemeClr val="tx1"/>
                </a:solidFill>
              </a:rPr>
              <a:t>之间取</a:t>
            </a:r>
            <a:r>
              <a:rPr lang="en-US" altLang="zh-CN" dirty="0">
                <a:solidFill>
                  <a:schemeClr val="tx1"/>
                </a:solidFill>
              </a:rPr>
              <a:t>8</a:t>
            </a:r>
            <a:r>
              <a:rPr lang="zh-CN" altLang="en-US" dirty="0">
                <a:solidFill>
                  <a:schemeClr val="tx1"/>
                </a:solidFill>
              </a:rPr>
              <a:t>～</a:t>
            </a:r>
            <a:r>
              <a:rPr lang="en-US" altLang="zh-CN" dirty="0">
                <a:solidFill>
                  <a:schemeClr val="tx1"/>
                </a:solidFill>
              </a:rPr>
              <a:t>10</a:t>
            </a:r>
            <a:r>
              <a:rPr lang="zh-CN" altLang="en-US" dirty="0">
                <a:solidFill>
                  <a:schemeClr val="tx1"/>
                </a:solidFill>
              </a:rPr>
              <a:t>组值，自拟表格记录各组电流和电压值。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118" y="2442552"/>
            <a:ext cx="2982590" cy="3263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372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3.</a:t>
            </a:r>
            <a:r>
              <a:rPr lang="zh-CN" altLang="en-US" dirty="0">
                <a:solidFill>
                  <a:schemeClr val="tx1"/>
                </a:solidFill>
              </a:rPr>
              <a:t> 取一节</a:t>
            </a:r>
            <a:r>
              <a:rPr lang="en-US" altLang="zh-CN" dirty="0">
                <a:solidFill>
                  <a:schemeClr val="tx1"/>
                </a:solidFill>
              </a:rPr>
              <a:t>5﹟</a:t>
            </a:r>
            <a:r>
              <a:rPr lang="zh-CN" altLang="en-US" dirty="0">
                <a:solidFill>
                  <a:schemeClr val="tx1"/>
                </a:solidFill>
              </a:rPr>
              <a:t>电池作电源，重复步骤</a:t>
            </a:r>
            <a:r>
              <a:rPr lang="en-US" altLang="zh-CN" dirty="0">
                <a:solidFill>
                  <a:schemeClr val="tx1"/>
                </a:solidFill>
              </a:rPr>
              <a:t>2</a:t>
            </a:r>
            <a:r>
              <a:rPr lang="zh-CN" altLang="en-US" dirty="0">
                <a:solidFill>
                  <a:schemeClr val="tx1"/>
                </a:solidFill>
              </a:rPr>
              <a:t>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4. </a:t>
            </a:r>
            <a:r>
              <a:rPr lang="zh-CN" altLang="en-US" dirty="0">
                <a:solidFill>
                  <a:schemeClr val="tx1"/>
                </a:solidFill>
              </a:rPr>
              <a:t>换直流稳压电源，调整输出电压为</a:t>
            </a:r>
            <a:r>
              <a:rPr lang="en-US" altLang="zh-CN" dirty="0">
                <a:solidFill>
                  <a:schemeClr val="tx1"/>
                </a:solidFill>
              </a:rPr>
              <a:t>1.5V</a:t>
            </a:r>
            <a:r>
              <a:rPr lang="zh-CN" altLang="en-US" dirty="0">
                <a:solidFill>
                  <a:schemeClr val="tx1"/>
                </a:solidFill>
              </a:rPr>
              <a:t>，重复步骤</a:t>
            </a:r>
            <a:r>
              <a:rPr lang="en-US" altLang="zh-CN" dirty="0">
                <a:solidFill>
                  <a:schemeClr val="tx1"/>
                </a:solidFill>
              </a:rPr>
              <a:t>2</a:t>
            </a:r>
            <a:r>
              <a:rPr lang="zh-CN" altLang="en-US" dirty="0">
                <a:solidFill>
                  <a:schemeClr val="tx1"/>
                </a:solidFill>
              </a:rPr>
              <a:t>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5. </a:t>
            </a:r>
            <a:r>
              <a:rPr lang="zh-CN" altLang="en-US" dirty="0">
                <a:solidFill>
                  <a:schemeClr val="tx1"/>
                </a:solidFill>
              </a:rPr>
              <a:t>仍用一节</a:t>
            </a:r>
            <a:r>
              <a:rPr lang="en-US" altLang="zh-CN" dirty="0">
                <a:solidFill>
                  <a:schemeClr val="tx1"/>
                </a:solidFill>
              </a:rPr>
              <a:t>5﹟</a:t>
            </a:r>
            <a:r>
              <a:rPr lang="zh-CN" altLang="en-US" dirty="0">
                <a:solidFill>
                  <a:schemeClr val="tx1"/>
                </a:solidFill>
              </a:rPr>
              <a:t>电池作电源，断开外电路，测量并记录路端电压。</a:t>
            </a:r>
          </a:p>
        </p:txBody>
      </p:sp>
    </p:spTree>
    <p:extLst>
      <p:ext uri="{BB962C8B-B14F-4D97-AF65-F5344CB8AC3E}">
        <p14:creationId xmlns:p14="http://schemas.microsoft.com/office/powerpoint/2010/main" val="381869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>
                <a:solidFill>
                  <a:schemeClr val="tx1"/>
                </a:solidFill>
              </a:rPr>
              <a:t>连接好电路后，注意检查，防止短路。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>
                <a:solidFill>
                  <a:schemeClr val="tx1"/>
                </a:solidFill>
              </a:rPr>
              <a:t>测量中改变阻值</a:t>
            </a:r>
            <a:r>
              <a:rPr lang="en-US" altLang="zh-CN" i="1" dirty="0">
                <a:solidFill>
                  <a:schemeClr val="tx1"/>
                </a:solidFill>
              </a:rPr>
              <a:t>R</a:t>
            </a:r>
            <a:r>
              <a:rPr lang="zh-CN" altLang="en-US" dirty="0">
                <a:solidFill>
                  <a:schemeClr val="tx1"/>
                </a:solidFill>
              </a:rPr>
              <a:t>时，调节滑线变阻器动作要轻缓，避免电流突变。</a:t>
            </a:r>
          </a:p>
        </p:txBody>
      </p:sp>
    </p:spTree>
    <p:extLst>
      <p:ext uri="{BB962C8B-B14F-4D97-AF65-F5344CB8AC3E}">
        <p14:creationId xmlns:p14="http://schemas.microsoft.com/office/powerpoint/2010/main" val="328919205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TM02900688[[fn=平面]]</Template>
  <TotalTime>1121</TotalTime>
  <Words>486</Words>
  <Application>Microsoft Office PowerPoint</Application>
  <PresentationFormat>自定义</PresentationFormat>
  <Paragraphs>44</Paragraphs>
  <Slides>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HDOfficeLightV0</vt:lpstr>
      <vt:lpstr>电源特性的研究</vt:lpstr>
      <vt:lpstr>一、实验简介</vt:lpstr>
      <vt:lpstr>二、实验目的</vt:lpstr>
      <vt:lpstr>三、实验仪器</vt:lpstr>
      <vt:lpstr>四、实验原理</vt:lpstr>
      <vt:lpstr>五、实验步骤</vt:lpstr>
      <vt:lpstr>五、实验步骤</vt:lpstr>
      <vt:lpstr>六、注意事项</vt:lpstr>
    </vt:vector>
  </TitlesOfParts>
  <Company>Win10NeT.COM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yunpeng liu</cp:lastModifiedBy>
  <cp:revision>51</cp:revision>
  <dcterms:created xsi:type="dcterms:W3CDTF">2017-05-19T00:45:05Z</dcterms:created>
  <dcterms:modified xsi:type="dcterms:W3CDTF">2017-06-07T02:42:54Z</dcterms:modified>
</cp:coreProperties>
</file>